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10/08/2018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:a16="http://schemas.microsoft.com/office/drawing/2014/main" xmlns="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Candara" panose="020E0502030303020204" pitchFamily="34" charset="0"/>
              </a:rPr>
              <a:t>A la fecha </a:t>
            </a:r>
            <a:r>
              <a:rPr lang="es-ES" sz="3200" dirty="0" smtClean="0">
                <a:latin typeface="Candara" panose="020E0502030303020204" pitchFamily="34" charset="0"/>
              </a:rPr>
              <a:t>de conclusión del </a:t>
            </a:r>
            <a:r>
              <a:rPr lang="es-ES" sz="3200" dirty="0">
                <a:latin typeface="Candara" panose="020E0502030303020204" pitchFamily="34" charset="0"/>
              </a:rPr>
              <a:t>mes </a:t>
            </a:r>
            <a:r>
              <a:rPr lang="es-ES" sz="3200" dirty="0" smtClean="0">
                <a:latin typeface="Candara" panose="020E0502030303020204" pitchFamily="34" charset="0"/>
              </a:rPr>
              <a:t>de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Julio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de 2018</a:t>
            </a:r>
            <a:r>
              <a:rPr lang="es-ES" sz="3200" dirty="0" smtClean="0">
                <a:latin typeface="Candara" panose="020E0502030303020204" pitchFamily="34" charset="0"/>
              </a:rPr>
              <a:t>, </a:t>
            </a:r>
            <a:r>
              <a:rPr lang="es-ES" sz="3200" dirty="0">
                <a:latin typeface="Candara" panose="020E0502030303020204" pitchFamily="34" charset="0"/>
              </a:rPr>
              <a:t>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comisionado</a:t>
            </a:r>
            <a:r>
              <a:rPr lang="es-ES" sz="3200" dirty="0">
                <a:latin typeface="Candara" panose="020E0502030303020204" pitchFamily="34" charset="0"/>
              </a:rPr>
              <a:t> en el </a:t>
            </a:r>
            <a:r>
              <a:rPr lang="es-ES" sz="3200" dirty="0" smtClean="0">
                <a:latin typeface="Candara" panose="020E0502030303020204" pitchFamily="34" charset="0"/>
              </a:rPr>
              <a:t>Tribunal </a:t>
            </a:r>
            <a:r>
              <a:rPr lang="es-ES" sz="3200" dirty="0">
                <a:latin typeface="Candara" panose="020E0502030303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latin typeface="Candara" panose="020E0502030303020204" pitchFamily="34" charset="0"/>
              </a:rPr>
              <a:t>Zaragoza</a:t>
            </a:r>
          </a:p>
          <a:p>
            <a:pPr algn="ctr"/>
            <a:endParaRPr lang="es-ES" sz="3200" dirty="0" smtClean="0">
              <a:latin typeface="Candara" panose="020E0502030303020204" pitchFamily="34" charset="0"/>
            </a:endParaRPr>
          </a:p>
          <a:p>
            <a:pPr algn="ctr"/>
            <a:endParaRPr lang="es-ES" sz="3200" dirty="0">
              <a:latin typeface="Candara" panose="020E0502030303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andara" panose="020E0502030303020204" pitchFamily="34" charset="0"/>
              </a:rPr>
              <a:t>Responsable degenerar la información</a:t>
            </a:r>
            <a:r>
              <a:rPr lang="es-ES" sz="1200" b="1" dirty="0">
                <a:latin typeface="Candara" panose="020E0502030303020204" pitchFamily="34" charset="0"/>
              </a:rPr>
              <a:t>:</a:t>
            </a:r>
            <a:r>
              <a:rPr lang="es-ES" sz="1200" dirty="0">
                <a:latin typeface="Candara" panose="020E0502030303020204" pitchFamily="34" charset="0"/>
              </a:rPr>
              <a:t> Lic. Myriam Fuentes Pedraza, Directora de Recursos </a:t>
            </a:r>
            <a:r>
              <a:rPr lang="es-ES" sz="1200" dirty="0" smtClean="0">
                <a:latin typeface="Candara" panose="020E0502030303020204" pitchFamily="34" charset="0"/>
              </a:rPr>
              <a:t>Humanos</a:t>
            </a: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andara" panose="020E0502030303020204" pitchFamily="34" charset="0"/>
              </a:rPr>
              <a:t>Fecha de actualización</a:t>
            </a:r>
            <a:r>
              <a:rPr lang="es-ES" sz="1200" dirty="0" smtClean="0">
                <a:latin typeface="Candara" panose="020E0502030303020204" pitchFamily="34" charset="0"/>
              </a:rPr>
              <a:t>: </a:t>
            </a:r>
            <a:r>
              <a:rPr lang="es-ES" sz="1200" dirty="0" smtClean="0">
                <a:latin typeface="Candara" panose="020E0502030303020204" pitchFamily="34" charset="0"/>
              </a:rPr>
              <a:t>10</a:t>
            </a:r>
            <a:r>
              <a:rPr lang="es-ES" sz="1200" dirty="0" smtClean="0">
                <a:latin typeface="Candara" panose="020E0502030303020204" pitchFamily="34" charset="0"/>
              </a:rPr>
              <a:t> agosto </a:t>
            </a:r>
            <a:r>
              <a:rPr lang="es-ES" sz="1200" dirty="0" smtClean="0">
                <a:latin typeface="Candara" panose="020E0502030303020204" pitchFamily="34" charset="0"/>
              </a:rPr>
              <a:t>2018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116190" y="373487"/>
            <a:ext cx="3052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Candara" panose="020E0502030303020204" pitchFamily="34" charset="0"/>
              </a:rPr>
              <a:t>Comisiones</a:t>
            </a:r>
            <a:endParaRPr lang="es-MX" sz="36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57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Candara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33</cp:revision>
  <dcterms:created xsi:type="dcterms:W3CDTF">2017-10-16T15:52:26Z</dcterms:created>
  <dcterms:modified xsi:type="dcterms:W3CDTF">2018-08-10T18:43:02Z</dcterms:modified>
</cp:coreProperties>
</file>